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8" r:id="rId19"/>
    <p:sldId id="305" r:id="rId20"/>
    <p:sldId id="306" r:id="rId21"/>
    <p:sldId id="309" r:id="rId22"/>
    <p:sldId id="307" r:id="rId2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0"/>
    <p:restoredTop sz="94740"/>
  </p:normalViewPr>
  <p:slideViewPr>
    <p:cSldViewPr snapToGrid="0" snapToObjects="1">
      <p:cViewPr varScale="1">
        <p:scale>
          <a:sx n="90" d="100"/>
          <a:sy n="90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7/10/21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501/blob/master/projects/images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501/blob/master/projects/images.md" TargetMode="Externa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github/setting-up-and-managing-your-github-user-account/managing-email-preferences/setting-your-commit-email-addres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014FB-BE4F-4F44-B3C5-978A708F6DCD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work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</a:t>
            </a:r>
          </a:p>
          <a:p>
            <a:r>
              <a:rPr lang="en-US" dirty="0"/>
              <a:t>Get the URL from the "Code" dialog at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9989875" y="750321"/>
            <a:ext cx="0" cy="240038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D733-7B62-B446-AA77-6759E8E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0" y="-20071"/>
            <a:ext cx="7574170" cy="770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7A7C4-A0A3-A543-973E-A2CAE4BC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7532"/>
            <a:ext cx="10604500" cy="977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4281B2-3D7C-A54E-934F-DA79F7567FC5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4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initial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9112" cy="4351338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and unzip some images needed for your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7680C-7EE6-FB40-9585-8E70432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7" y="1926396"/>
            <a:ext cx="6383130" cy="3391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6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“git add”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A170B-6C25-D44B-9C03-23B1AC54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30" y="2905879"/>
            <a:ext cx="5015948" cy="314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F3B3-1B68-9A4E-BEEB-4350FE56163A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14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</a:t>
            </a:r>
            <a:r>
              <a:rPr lang="en-US" b="1" dirty="0"/>
              <a:t>don't forget </a:t>
            </a:r>
            <a:r>
              <a:rPr lang="en-US" dirty="0"/>
              <a:t>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AA01-F674-2040-8DAB-EF6D4670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4" y="2019300"/>
            <a:ext cx="69850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69AFB-B29C-494E-911F-E3498F77EF3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1529-C6BA-A042-A72F-3E34FCF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1177213"/>
            <a:ext cx="6709961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</a:t>
            </a:r>
            <a:r>
              <a:rPr lang="en-US" b="1" dirty="0"/>
              <a:t>master</a:t>
            </a:r>
            <a:r>
              <a:rPr lang="en-US" dirty="0"/>
              <a:t> is the legacy name)</a:t>
            </a:r>
          </a:p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 and you'll see the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6B2-A46B-F74E-94B5-9BC4F377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" y="3817627"/>
            <a:ext cx="77216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7F3C-EEAF-3C45-A577-04E5295B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26" y="3690324"/>
            <a:ext cx="2664896" cy="26712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68865-AFC0-8749-BB91-ACCE060863EB}"/>
              </a:ext>
            </a:extLst>
          </p:cNvPr>
          <p:cNvCxnSpPr>
            <a:cxnSpLocks/>
          </p:cNvCxnSpPr>
          <p:nvPr/>
        </p:nvCxnSpPr>
        <p:spPr>
          <a:xfrm flipH="1">
            <a:off x="3548270" y="3011557"/>
            <a:ext cx="576469" cy="86864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4EEDB-A362-C040-8386-37C50227169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5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image to</a:t>
            </a:r>
            <a:br>
              <a:rPr lang="en-US" dirty="0"/>
            </a:br>
            <a:r>
              <a:rPr lang="en-US" dirty="0"/>
              <a:t>make it a</a:t>
            </a:r>
            <a:br>
              <a:rPr lang="en-US" dirty="0"/>
            </a:br>
            <a:r>
              <a:rPr lang="en-US" dirty="0"/>
              <a:t>bit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E8A30-9817-AA4D-AE1E-91B2A67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6" y="2775019"/>
            <a:ext cx="8775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 directories that we tell git to treat as a repository</a:t>
            </a:r>
          </a:p>
          <a:p>
            <a:r>
              <a:rPr lang="en-US" dirty="0"/>
              <a:t>Git allows multiple workers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84C52-FC58-C44A-A64D-83946D9B62C6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FD6B-FCED-8646-8B4A-71C89351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username/email the first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97B0-4B6B-2944-8E19-7FAAAFC38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time you try to push something back to </a:t>
            </a:r>
            <a:r>
              <a:rPr lang="en-US" dirty="0" err="1"/>
              <a:t>github</a:t>
            </a:r>
            <a:r>
              <a:rPr lang="en-US" dirty="0"/>
              <a:t>, I think the use of git from the command line will ask you to configure your name and email address using the "git config" command with a bunch of options</a:t>
            </a:r>
          </a:p>
          <a:p>
            <a:r>
              <a:rPr lang="en-US" dirty="0"/>
              <a:t>Or, it looks like you can do this from </a:t>
            </a:r>
            <a:r>
              <a:rPr lang="en-US" dirty="0" err="1"/>
              <a:t>github's</a:t>
            </a:r>
            <a:r>
              <a:rPr lang="en-US" dirty="0"/>
              <a:t> webpages; see </a:t>
            </a:r>
            <a:r>
              <a:rPr lang="en-US" dirty="0">
                <a:hlinkClick r:id="rId2"/>
              </a:rPr>
              <a:t>https://docs.github.com/en/github/setting-up-and-managing-your-github-user-account/managing-email-preferences/setting-your-commit-email-address</a:t>
            </a:r>
            <a:endParaRPr lang="en-US" dirty="0"/>
          </a:p>
          <a:p>
            <a:r>
              <a:rPr lang="en-US" dirty="0"/>
              <a:t>That might be easier because the command line will ask you to use </a:t>
            </a:r>
            <a:r>
              <a:rPr lang="en-US" b="1" dirty="0"/>
              <a:t>vi</a:t>
            </a:r>
            <a:r>
              <a:rPr lang="en-US" dirty="0"/>
              <a:t> or some other editor you are unfamiliar with</a:t>
            </a:r>
          </a:p>
        </p:txBody>
      </p:sp>
    </p:spTree>
    <p:extLst>
      <p:ext uri="{BB962C8B-B14F-4D97-AF65-F5344CB8AC3E}">
        <p14:creationId xmlns:p14="http://schemas.microsoft.com/office/powerpoint/2010/main" val="2130615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ridiculously complicated and has a terrible interface in my opinion so proceed </a:t>
            </a:r>
            <a:r>
              <a:rPr lang="en-US"/>
              <a:t>with caution!</a:t>
            </a:r>
            <a:endParaRPr lang="en-US" dirty="0"/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r>
              <a:rPr lang="en-US" dirty="0"/>
              <a:t>A web interface to your repo files</a:t>
            </a:r>
          </a:p>
          <a:p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The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what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Each project you work on is in a directory and all of the files associated with that project sit somewhere under that subtree</a:t>
            </a:r>
          </a:p>
          <a:p>
            <a:r>
              <a:rPr lang="en-US" dirty="0"/>
              <a:t>The file set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 err="1"/>
              <a:t>rm</a:t>
            </a:r>
            <a:r>
              <a:rPr lang="en-US" dirty="0"/>
              <a:t> the whole repo directory; there is no central server to notify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77525" cy="4351338"/>
          </a:xfrm>
        </p:spPr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  <a:p>
            <a:r>
              <a:rPr lang="en-US" b="1" dirty="0"/>
              <a:t>Warning</a:t>
            </a:r>
            <a:r>
              <a:rPr lang="en-US" dirty="0"/>
              <a:t>: always use the "-a" option on the git commit command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1734</Words>
  <Application>Microsoft Macintosh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Typical startup sequence</vt:lpstr>
      <vt:lpstr>Getting some initial files</vt:lpstr>
      <vt:lpstr>Adding files to the repo</vt:lpstr>
      <vt:lpstr>Commit a transaction</vt:lpstr>
      <vt:lpstr>The fork GUI view </vt:lpstr>
      <vt:lpstr>Push to github to mirror repo</vt:lpstr>
      <vt:lpstr>Making edits, mirroring on github</vt:lpstr>
      <vt:lpstr>Pull in changes from github</vt:lpstr>
      <vt:lpstr>Miscellaneous but useful commands</vt:lpstr>
      <vt:lpstr>Configuring username/email the first time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86</cp:revision>
  <cp:lastPrinted>2021-07-10T18:35:36Z</cp:lastPrinted>
  <dcterms:created xsi:type="dcterms:W3CDTF">2021-06-08T22:22:06Z</dcterms:created>
  <dcterms:modified xsi:type="dcterms:W3CDTF">2021-07-10T18:46:02Z</dcterms:modified>
</cp:coreProperties>
</file>